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27C87-EAC3-441E-BA4D-5CAEE69B6615}" v="10" dt="2024-05-28T22:32:57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13" d="100"/>
          <a:sy n="113" d="100"/>
        </p:scale>
        <p:origin x="114" y="207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17299F2-5B17-4714-92C6-C21CF76A4D5F}"/>
    <pc:docChg chg="modSld">
      <pc:chgData name="Bess Dunlevy" userId="dd4b9a8537dbe9d0" providerId="LiveId" clId="{517299F2-5B17-4714-92C6-C21CF76A4D5F}" dt="2024-05-11T21:58:25.516" v="2" actId="1076"/>
      <pc:docMkLst>
        <pc:docMk/>
      </pc:docMkLst>
      <pc:sldChg chg="modSp mod">
        <pc:chgData name="Bess Dunlevy" userId="dd4b9a8537dbe9d0" providerId="LiveId" clId="{517299F2-5B17-4714-92C6-C21CF76A4D5F}" dt="2024-05-11T21:58:25.516" v="2" actId="1076"/>
        <pc:sldMkLst>
          <pc:docMk/>
          <pc:sldMk cId="1508588292" sldId="342"/>
        </pc:sldMkLst>
        <pc:picChg chg="mod">
          <ac:chgData name="Bess Dunlevy" userId="dd4b9a8537dbe9d0" providerId="LiveId" clId="{517299F2-5B17-4714-92C6-C21CF76A4D5F}" dt="2024-05-11T21:58:25.516" v="2" actId="1076"/>
          <ac:picMkLst>
            <pc:docMk/>
            <pc:sldMk cId="1508588292" sldId="342"/>
            <ac:picMk id="4" creationId="{4AEB8225-3AA8-AF48-AD51-3F5F53316D6B}"/>
          </ac:picMkLst>
        </pc:picChg>
      </pc:sldChg>
    </pc:docChg>
  </pc:docChgLst>
  <pc:docChgLst>
    <pc:chgData name="Bess Dunlevy" userId="dd4b9a8537dbe9d0" providerId="LiveId" clId="{50427C87-EAC3-441E-BA4D-5CAEE69B6615}"/>
    <pc:docChg chg="custSel addSld delSld modSld">
      <pc:chgData name="Bess Dunlevy" userId="dd4b9a8537dbe9d0" providerId="LiveId" clId="{50427C87-EAC3-441E-BA4D-5CAEE69B6615}" dt="2024-05-28T22:33:15.637" v="28" actId="255"/>
      <pc:docMkLst>
        <pc:docMk/>
      </pc:docMkLst>
      <pc:sldChg chg="addSp delSp modSp mod">
        <pc:chgData name="Bess Dunlevy" userId="dd4b9a8537dbe9d0" providerId="LiveId" clId="{50427C87-EAC3-441E-BA4D-5CAEE69B6615}" dt="2024-05-28T22:32:24.441" v="17" actId="14100"/>
        <pc:sldMkLst>
          <pc:docMk/>
          <pc:sldMk cId="1508588292" sldId="342"/>
        </pc:sldMkLst>
        <pc:spChg chg="mod">
          <ac:chgData name="Bess Dunlevy" userId="dd4b9a8537dbe9d0" providerId="LiveId" clId="{50427C87-EAC3-441E-BA4D-5CAEE69B6615}" dt="2024-05-28T22:32:24.441" v="17" actId="14100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50427C87-EAC3-441E-BA4D-5CAEE69B6615}" dt="2024-05-28T22:28:47.573" v="0" actId="20577"/>
          <ac:spMkLst>
            <pc:docMk/>
            <pc:sldMk cId="1508588292" sldId="342"/>
            <ac:spMk id="33" creationId="{143A449B-AAB7-994A-92CE-8F48E2CA7DF6}"/>
          </ac:spMkLst>
        </pc:spChg>
        <pc:grpChg chg="del">
          <ac:chgData name="Bess Dunlevy" userId="dd4b9a8537dbe9d0" providerId="LiveId" clId="{50427C87-EAC3-441E-BA4D-5CAEE69B6615}" dt="2024-05-28T22:31:23.635" v="1" actId="478"/>
          <ac:grpSpMkLst>
            <pc:docMk/>
            <pc:sldMk cId="1508588292" sldId="342"/>
            <ac:grpSpMk id="23" creationId="{55771BEE-02E6-0E40-2856-88BDBE372CB0}"/>
          </ac:grpSpMkLst>
        </pc:grpChg>
        <pc:graphicFrameChg chg="add mod">
          <ac:chgData name="Bess Dunlevy" userId="dd4b9a8537dbe9d0" providerId="LiveId" clId="{50427C87-EAC3-441E-BA4D-5CAEE69B6615}" dt="2024-05-28T22:31:46.145" v="7"/>
          <ac:graphicFrameMkLst>
            <pc:docMk/>
            <pc:sldMk cId="1508588292" sldId="342"/>
            <ac:graphicFrameMk id="9" creationId="{4D1752A3-2D80-D2AC-EB87-442BB525D038}"/>
          </ac:graphicFrameMkLst>
        </pc:graphicFrameChg>
        <pc:graphicFrameChg chg="add mod">
          <ac:chgData name="Bess Dunlevy" userId="dd4b9a8537dbe9d0" providerId="LiveId" clId="{50427C87-EAC3-441E-BA4D-5CAEE69B6615}" dt="2024-05-28T22:31:49.103" v="8"/>
          <ac:graphicFrameMkLst>
            <pc:docMk/>
            <pc:sldMk cId="1508588292" sldId="342"/>
            <ac:graphicFrameMk id="10" creationId="{1FF325AB-00BC-CC24-04D4-B89D95FEE441}"/>
          </ac:graphicFrameMkLst>
        </pc:graphicFrameChg>
        <pc:graphicFrameChg chg="add mod modGraphic">
          <ac:chgData name="Bess Dunlevy" userId="dd4b9a8537dbe9d0" providerId="LiveId" clId="{50427C87-EAC3-441E-BA4D-5CAEE69B6615}" dt="2024-05-28T22:32:15.687" v="14" actId="14100"/>
          <ac:graphicFrameMkLst>
            <pc:docMk/>
            <pc:sldMk cId="1508588292" sldId="342"/>
            <ac:graphicFrameMk id="11" creationId="{7A2610DA-5BB8-0728-BDAA-5736C7FDD5FA}"/>
          </ac:graphicFrameMkLst>
        </pc:graphicFrameChg>
        <pc:picChg chg="add mod ord">
          <ac:chgData name="Bess Dunlevy" userId="dd4b9a8537dbe9d0" providerId="LiveId" clId="{50427C87-EAC3-441E-BA4D-5CAEE69B6615}" dt="2024-05-28T22:32:21.679" v="16" actId="1076"/>
          <ac:picMkLst>
            <pc:docMk/>
            <pc:sldMk cId="1508588292" sldId="342"/>
            <ac:picMk id="2" creationId="{2B1FD5C8-2A15-2D02-CB4B-22430253B1E1}"/>
          </ac:picMkLst>
        </pc:picChg>
        <pc:picChg chg="del">
          <ac:chgData name="Bess Dunlevy" userId="dd4b9a8537dbe9d0" providerId="LiveId" clId="{50427C87-EAC3-441E-BA4D-5CAEE69B6615}" dt="2024-05-28T22:32:11.926" v="13" actId="478"/>
          <ac:picMkLst>
            <pc:docMk/>
            <pc:sldMk cId="1508588292" sldId="342"/>
            <ac:picMk id="15" creationId="{7D547EB1-1706-F587-68FF-AAB17A4009C2}"/>
          </ac:picMkLst>
        </pc:picChg>
      </pc:sldChg>
      <pc:sldChg chg="addSp delSp modSp new mod">
        <pc:chgData name="Bess Dunlevy" userId="dd4b9a8537dbe9d0" providerId="LiveId" clId="{50427C87-EAC3-441E-BA4D-5CAEE69B6615}" dt="2024-05-28T22:33:15.637" v="28" actId="255"/>
        <pc:sldMkLst>
          <pc:docMk/>
          <pc:sldMk cId="2096331201" sldId="343"/>
        </pc:sldMkLst>
        <pc:graphicFrameChg chg="add mod">
          <ac:chgData name="Bess Dunlevy" userId="dd4b9a8537dbe9d0" providerId="LiveId" clId="{50427C87-EAC3-441E-BA4D-5CAEE69B6615}" dt="2024-05-28T22:32:42.085" v="20"/>
          <ac:graphicFrameMkLst>
            <pc:docMk/>
            <pc:sldMk cId="2096331201" sldId="343"/>
            <ac:graphicFrameMk id="2" creationId="{39288777-5FE5-7717-BEE5-4CDE2DF71D5E}"/>
          </ac:graphicFrameMkLst>
        </pc:graphicFrameChg>
        <pc:graphicFrameChg chg="add del mod modGraphic">
          <ac:chgData name="Bess Dunlevy" userId="dd4b9a8537dbe9d0" providerId="LiveId" clId="{50427C87-EAC3-441E-BA4D-5CAEE69B6615}" dt="2024-05-28T22:32:53.042" v="23" actId="478"/>
          <ac:graphicFrameMkLst>
            <pc:docMk/>
            <pc:sldMk cId="2096331201" sldId="343"/>
            <ac:graphicFrameMk id="3" creationId="{AA796F25-AB1B-4D13-2166-4F660EC799A5}"/>
          </ac:graphicFrameMkLst>
        </pc:graphicFrameChg>
        <pc:graphicFrameChg chg="add mod modGraphic">
          <ac:chgData name="Bess Dunlevy" userId="dd4b9a8537dbe9d0" providerId="LiveId" clId="{50427C87-EAC3-441E-BA4D-5CAEE69B6615}" dt="2024-05-28T22:33:15.637" v="28" actId="255"/>
          <ac:graphicFrameMkLst>
            <pc:docMk/>
            <pc:sldMk cId="2096331201" sldId="343"/>
            <ac:graphicFrameMk id="4" creationId="{70E2C020-EF02-EE35-D9E3-8884FFCB4A29}"/>
          </ac:graphicFrameMkLst>
        </pc:graphicFrameChg>
      </pc:sldChg>
      <pc:sldChg chg="del">
        <pc:chgData name="Bess Dunlevy" userId="dd4b9a8537dbe9d0" providerId="LiveId" clId="{50427C87-EAC3-441E-BA4D-5CAEE69B6615}" dt="2024-05-28T22:32:35.339" v="18" actId="47"/>
        <pc:sldMkLst>
          <pc:docMk/>
          <pc:sldMk cId="1179924037" sldId="3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751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1FD5C8-2A15-2D02-CB4B-22430253B1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10448" r="8853" b="22538"/>
          <a:stretch/>
        </p:blipFill>
        <p:spPr bwMode="auto">
          <a:xfrm>
            <a:off x="5464292" y="1061484"/>
            <a:ext cx="6576912" cy="3654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25932" y="315960"/>
            <a:ext cx="2954371" cy="5854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básica del plan estratégico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6DB7C-FE3B-1B81-FE80-5048FEDFD2B4}"/>
              </a:ext>
            </a:extLst>
          </p:cNvPr>
          <p:cNvSpPr txBox="1"/>
          <p:nvPr/>
        </p:nvSpPr>
        <p:spPr>
          <a:xfrm>
            <a:off x="300448" y="1596313"/>
            <a:ext cx="4444808" cy="966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800" kern="100">
                <a:solidFill>
                  <a:srgbClr val="5B9BD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 las secciones de la plantilla para elaborar de manera efectiva un plan estratégico integral.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A2610DA-5BB8-0728-BDAA-5736C7FDD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62516"/>
              </p:ext>
            </p:extLst>
          </p:nvPr>
        </p:nvGraphicFramePr>
        <p:xfrm>
          <a:off x="349250" y="4715970"/>
          <a:ext cx="11595702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5797851">
                  <a:extLst>
                    <a:ext uri="{9D8B030D-6E8A-4147-A177-3AD203B41FA5}">
                      <a16:colId xmlns:a16="http://schemas.microsoft.com/office/drawing/2014/main" val="934146318"/>
                    </a:ext>
                  </a:extLst>
                </a:gridCol>
                <a:gridCol w="5797851">
                  <a:extLst>
                    <a:ext uri="{9D8B030D-6E8A-4147-A177-3AD203B41FA5}">
                      <a16:colId xmlns:a16="http://schemas.microsoft.com/office/drawing/2014/main" val="20409637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LA EMPRESA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5616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ESTRATÉGICO CREADO POR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603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ker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95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E2C020-EF02-EE35-D9E3-8884FFCB4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27889"/>
              </p:ext>
            </p:extLst>
          </p:nvPr>
        </p:nvGraphicFramePr>
        <p:xfrm>
          <a:off x="144379" y="635267"/>
          <a:ext cx="11887200" cy="6063912"/>
        </p:xfrm>
        <a:graphic>
          <a:graphicData uri="http://schemas.openxmlformats.org/drawingml/2006/table">
            <a:tbl>
              <a:tblPr firstRow="1" firstCol="1" bandRow="1"/>
              <a:tblGrid>
                <a:gridCol w="3178198">
                  <a:extLst>
                    <a:ext uri="{9D8B030D-6E8A-4147-A177-3AD203B41FA5}">
                      <a16:colId xmlns:a16="http://schemas.microsoft.com/office/drawing/2014/main" val="2823865273"/>
                    </a:ext>
                  </a:extLst>
                </a:gridCol>
                <a:gridCol w="8709002">
                  <a:extLst>
                    <a:ext uri="{9D8B030D-6E8A-4147-A177-3AD203B41FA5}">
                      <a16:colId xmlns:a16="http://schemas.microsoft.com/office/drawing/2014/main" val="2394681167"/>
                    </a:ext>
                  </a:extLst>
                </a:gridCol>
              </a:tblGrid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RESUMEN EJECUTIVO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Resuma los puntos clave de su plan estratégico; incluya una descripción general clara de la dirección y los objetivos de su negocio.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34833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DECLARACIÓN DE LA VISIÓN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Articule las aspiraciones a largo plazo de su negocio y describa lo que en última instancia pretende lograr.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732670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DECLARACIÓN DE LA MISIÓN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Defina el propósito de su negocio e incluya lo que hace, para quién y por qué lo hace.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95458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ANÁLISIS FODA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Identifique y enumere las fortalezas, debilidades, oportunidades y amenazas (FODA) de su negocio para comprender su posición competitiva.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668703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METAS DE NEGOCIOS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Establezca metas específicas, medibles, alcanzables, relevantes y con plazos limitados (SMART) que planea alcanzar a través de su estrategia.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94664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 DE MARKETING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Describa su enfoque para llegar al mercado objetivo, incluidas las tácticas, los canales y las herramientas que usará para atraer y retener clientes.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27194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 OPERATIVO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Describa las operaciones diarias necesarias para dirigir su negocio, incluida la logística, la producción y cualquier otro detalle operativo.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898507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PROYECCIONES FINANCIERAS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Proporcione una estimación del rendimiento financiero futuro de su negocio, incluidos los ingresos, los gastos y las previsiones de ganancias.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76515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EQUIPO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Describir las funciones, responsabilidades y experiencia de los miembros clave del equipo que ejecutarán el plan estratégico.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00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1033</TotalTime>
  <Words>363</Words>
  <Application>Microsoft Office PowerPoint</Application>
  <PresentationFormat>Widescreen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41</cp:revision>
  <dcterms:created xsi:type="dcterms:W3CDTF">2022-05-22T18:55:25Z</dcterms:created>
  <dcterms:modified xsi:type="dcterms:W3CDTF">2024-09-23T07:39:48Z</dcterms:modified>
</cp:coreProperties>
</file>